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8"/>
  </p:notesMasterIdLst>
  <p:sldIdLst>
    <p:sldId id="256" r:id="rId2"/>
    <p:sldId id="434" r:id="rId3"/>
    <p:sldId id="373" r:id="rId4"/>
    <p:sldId id="374" r:id="rId5"/>
    <p:sldId id="394" r:id="rId6"/>
    <p:sldId id="395" r:id="rId7"/>
    <p:sldId id="326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3" r:id="rId18"/>
    <p:sldId id="392" r:id="rId19"/>
    <p:sldId id="396" r:id="rId20"/>
    <p:sldId id="259" r:id="rId21"/>
    <p:sldId id="260" r:id="rId22"/>
    <p:sldId id="372" r:id="rId23"/>
    <p:sldId id="315" r:id="rId24"/>
    <p:sldId id="378" r:id="rId25"/>
    <p:sldId id="379" r:id="rId26"/>
    <p:sldId id="380" r:id="rId27"/>
    <p:sldId id="381" r:id="rId28"/>
    <p:sldId id="382" r:id="rId29"/>
    <p:sldId id="397" r:id="rId30"/>
    <p:sldId id="398" r:id="rId31"/>
    <p:sldId id="318" r:id="rId32"/>
    <p:sldId id="399" r:id="rId33"/>
    <p:sldId id="400" r:id="rId34"/>
    <p:sldId id="401" r:id="rId35"/>
    <p:sldId id="402" r:id="rId36"/>
    <p:sldId id="262" r:id="rId37"/>
    <p:sldId id="316" r:id="rId38"/>
    <p:sldId id="319" r:id="rId39"/>
    <p:sldId id="403" r:id="rId40"/>
    <p:sldId id="405" r:id="rId41"/>
    <p:sldId id="404" r:id="rId42"/>
    <p:sldId id="408" r:id="rId43"/>
    <p:sldId id="409" r:id="rId44"/>
    <p:sldId id="410" r:id="rId45"/>
    <p:sldId id="322" r:id="rId46"/>
    <p:sldId id="267" r:id="rId47"/>
    <p:sldId id="268" r:id="rId48"/>
    <p:sldId id="412" r:id="rId49"/>
    <p:sldId id="413" r:id="rId50"/>
    <p:sldId id="414" r:id="rId51"/>
    <p:sldId id="407" r:id="rId52"/>
    <p:sldId id="271" r:id="rId53"/>
    <p:sldId id="325" r:id="rId54"/>
    <p:sldId id="272" r:id="rId55"/>
    <p:sldId id="273" r:id="rId56"/>
    <p:sldId id="320" r:id="rId57"/>
    <p:sldId id="416" r:id="rId58"/>
    <p:sldId id="417" r:id="rId59"/>
    <p:sldId id="418" r:id="rId60"/>
    <p:sldId id="419" r:id="rId61"/>
    <p:sldId id="327" r:id="rId62"/>
    <p:sldId id="333" r:id="rId63"/>
    <p:sldId id="420" r:id="rId64"/>
    <p:sldId id="421" r:id="rId65"/>
    <p:sldId id="422" r:id="rId66"/>
    <p:sldId id="430" r:id="rId67"/>
    <p:sldId id="431" r:id="rId68"/>
    <p:sldId id="432" r:id="rId69"/>
    <p:sldId id="335" r:id="rId70"/>
    <p:sldId id="338" r:id="rId71"/>
    <p:sldId id="340" r:id="rId72"/>
    <p:sldId id="342" r:id="rId73"/>
    <p:sldId id="339" r:id="rId74"/>
    <p:sldId id="343" r:id="rId75"/>
    <p:sldId id="427" r:id="rId76"/>
    <p:sldId id="428" r:id="rId77"/>
    <p:sldId id="349" r:id="rId78"/>
    <p:sldId id="429" r:id="rId79"/>
    <p:sldId id="423" r:id="rId80"/>
    <p:sldId id="424" r:id="rId81"/>
    <p:sldId id="346" r:id="rId82"/>
    <p:sldId id="425" r:id="rId83"/>
    <p:sldId id="433" r:id="rId84"/>
    <p:sldId id="365" r:id="rId85"/>
    <p:sldId id="426" r:id="rId86"/>
    <p:sldId id="366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/>
    <p:restoredTop sz="94679"/>
  </p:normalViewPr>
  <p:slideViewPr>
    <p:cSldViewPr snapToGrid="0" snapToObjects="1" showGuides="1">
      <p:cViewPr varScale="1">
        <p:scale>
          <a:sx n="100" d="100"/>
          <a:sy n="100" d="100"/>
        </p:scale>
        <p:origin x="352" y="16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2169713" y="1430634"/>
            <a:ext cx="75773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/LucyStatsDDTX18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exposure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exposure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exposure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  <m:t>exposure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514600" y="3975097"/>
            <a:ext cx="7239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5461000" y="2750338"/>
            <a:ext cx="2705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tidyr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data.frame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names(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)),  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Unadjusted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),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Weighted 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gather("Method", "SMD", -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581400" y="3213100"/>
            <a:ext cx="4025900" cy="46355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1219200" y="4343400"/>
            <a:ext cx="5651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library(ggplot2)</a:t>
            </a:r>
          </a:p>
          <a:p>
            <a:endParaRPr lang="en-US" sz="22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ggplot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mapping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(x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 y = SMD, group = Method, color = Method)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geom_hline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yintercept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0.1, color = "black", size = 0.1) + 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coord_flip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838200" y="4687888"/>
            <a:ext cx="9842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508000" y="2033588"/>
            <a:ext cx="1333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140372-C4EF-2342-A08A-5524FE3788F1}"/>
              </a:ext>
            </a:extLst>
          </p:cNvPr>
          <p:cNvSpPr/>
          <p:nvPr/>
        </p:nvSpPr>
        <p:spPr>
          <a:xfrm>
            <a:off x="838200" y="2355850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2FDD89-E7EC-DB42-974E-7446875AAA4F}"/>
              </a:ext>
            </a:extLst>
          </p:cNvPr>
          <p:cNvSpPr/>
          <p:nvPr/>
        </p:nvSpPr>
        <p:spPr>
          <a:xfrm>
            <a:off x="838200" y="2678112"/>
            <a:ext cx="26416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2E214C-F6D0-0D47-9B9D-D09EE884721C}"/>
              </a:ext>
            </a:extLst>
          </p:cNvPr>
          <p:cNvSpPr/>
          <p:nvPr/>
        </p:nvSpPr>
        <p:spPr>
          <a:xfrm>
            <a:off x="838200" y="3052762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B99F77-58A6-A449-A378-C178B4E4B8A1}"/>
              </a:ext>
            </a:extLst>
          </p:cNvPr>
          <p:cNvSpPr/>
          <p:nvPr/>
        </p:nvSpPr>
        <p:spPr>
          <a:xfrm>
            <a:off x="838200" y="3390900"/>
            <a:ext cx="45212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exp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          2.5%   97.5%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exposure  1.51   2.01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58E6A3-19DC-6045-A8DD-B1EA7D089E58}"/>
              </a:ext>
            </a:extLst>
          </p:cNvPr>
          <p:cNvSpPr/>
          <p:nvPr/>
        </p:nvSpPr>
        <p:spPr>
          <a:xfrm>
            <a:off x="838200" y="3709988"/>
            <a:ext cx="10414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96C-F899-8840-89A1-297181D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73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EB3A-25BB-2C46-9BA1-185A6567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exposed</a:t>
            </a:r>
          </a:p>
          <a:p>
            <a:endParaRPr lang="en-US" sz="4000" b="1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723282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4B530-50E3-964B-8A84-FD7F2A0DC053}"/>
              </a:ext>
            </a:extLst>
          </p:cNvPr>
          <p:cNvGrpSpPr/>
          <p:nvPr/>
        </p:nvGrpSpPr>
        <p:grpSpPr>
          <a:xfrm>
            <a:off x="2468417" y="2903421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A676-C1DD-6442-B16A-F0EC806800F9}"/>
                    </a:ext>
                  </a:extLst>
                </p:cNvPr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114941-CCE5-CF4C-B2D6-0AFD62C31DCA}"/>
                    </a:ext>
                  </a:extLst>
                </p:cNvPr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52D37C-4BA8-6F49-9E5E-D76FC548D1F0}"/>
              </a:ext>
            </a:extLst>
          </p:cNvPr>
          <p:cNvSpPr txBox="1"/>
          <p:nvPr/>
        </p:nvSpPr>
        <p:spPr>
          <a:xfrm>
            <a:off x="7888940" y="2962881"/>
            <a:ext cx="1341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E8566-AF98-2543-8B00-6C90CC2C860F}"/>
              </a:ext>
            </a:extLst>
          </p:cNvPr>
          <p:cNvSpPr txBox="1"/>
          <p:nvPr/>
        </p:nvSpPr>
        <p:spPr>
          <a:xfrm>
            <a:off x="4353356" y="5266669"/>
            <a:ext cx="3054350" cy="70788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2A18015C-5C26-1643-BD6B-AB72C9BE5CED}"/>
              </a:ext>
            </a:extLst>
          </p:cNvPr>
          <p:cNvSpPr/>
          <p:nvPr/>
        </p:nvSpPr>
        <p:spPr>
          <a:xfrm>
            <a:off x="4864100" y="4687162"/>
            <a:ext cx="1854200" cy="1866900"/>
          </a:xfrm>
          <a:prstGeom prst="noSmoking">
            <a:avLst>
              <a:gd name="adj" fmla="val 110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6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7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survey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tableone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tidyr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tipr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C1E8-E944-674C-ABB3-A691654E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1990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8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80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/LucyStatsDDTX18</a:t>
            </a:r>
            <a:endParaRPr lang="en-US" sz="48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3472</TotalTime>
  <Words>2738</Words>
  <Application>Microsoft Macintosh PowerPoint</Application>
  <PresentationFormat>Widescreen</PresentationFormat>
  <Paragraphs>863</Paragraphs>
  <Slides>86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Standardized Mean Difference</vt:lpstr>
      <vt:lpstr>Standardized Mean Difference</vt:lpstr>
      <vt:lpstr>PowerPoint Presentation</vt:lpstr>
      <vt:lpstr>PowerPoint Presentation</vt:lpstr>
      <vt:lpstr>Standardized Mean Difference</vt:lpstr>
      <vt:lpstr>Standardized Mean Difference</vt:lpstr>
      <vt:lpstr>PowerPoint Presentation</vt:lpstr>
      <vt:lpstr>Outcome model</vt:lpstr>
      <vt:lpstr>Outcome model</vt:lpstr>
      <vt:lpstr>Outcome model</vt:lpstr>
      <vt:lpstr>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Exposure-unmeasured confounder effect</vt:lpstr>
      <vt:lpstr>PowerPoint Presentation</vt:lpstr>
      <vt:lpstr>Confounding</vt:lpstr>
      <vt:lpstr>Standardized Mean Difference</vt:lpstr>
      <vt:lpstr>Standardized Mean Difference</vt:lpstr>
      <vt:lpstr>PowerPoint Presentation</vt:lpstr>
      <vt:lpstr>✌️ parts</vt:lpstr>
      <vt:lpstr>PowerPoint Presentation</vt:lpstr>
      <vt:lpstr>R 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83</cp:revision>
  <dcterms:created xsi:type="dcterms:W3CDTF">2017-11-08T23:32:53Z</dcterms:created>
  <dcterms:modified xsi:type="dcterms:W3CDTF">2018-01-27T17:16:32Z</dcterms:modified>
</cp:coreProperties>
</file>